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67" r:id="rId10"/>
    <p:sldId id="269" r:id="rId11"/>
    <p:sldId id="270" r:id="rId12"/>
    <p:sldId id="271" r:id="rId13"/>
    <p:sldId id="272" r:id="rId14"/>
    <p:sldId id="25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eg>
</file>

<file path=ppt/media/image11.jpeg>
</file>

<file path=ppt/media/image12.jpeg>
</file>

<file path=ppt/media/image2.png>
</file>

<file path=ppt/media/image3.pn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88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366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54018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1380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3741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369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7684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71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7968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510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82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45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12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88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03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837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6303E-DA00-46FB-9361-B83EE881BC0A}" type="datetimeFigureOut">
              <a:rPr lang="en-US" smtClean="0"/>
              <a:t>2/9/2022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28EF698-4574-418C-B81B-5BE74B3CA1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905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4CE19-E47C-42C0-9A65-D0DFD88F97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Nakuja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151D0F-684B-4FEE-A84B-55B45EF35F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Avionics</a:t>
            </a:r>
          </a:p>
          <a:p>
            <a:r>
              <a:rPr lang="en-US" dirty="0"/>
              <a:t>Week 3 Progress Report</a:t>
            </a:r>
          </a:p>
        </p:txBody>
      </p:sp>
    </p:spTree>
    <p:extLst>
      <p:ext uri="{BB962C8B-B14F-4D97-AF65-F5344CB8AC3E}">
        <p14:creationId xmlns:p14="http://schemas.microsoft.com/office/powerpoint/2010/main" val="3332417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B13F1C-92CB-4D46-A1BA-C78953D6FD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076" y="1818167"/>
            <a:ext cx="5124892" cy="4661785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190DA39-CED5-4B9A-B4AE-8F17E650515C}"/>
              </a:ext>
            </a:extLst>
          </p:cNvPr>
          <p:cNvSpPr txBox="1"/>
          <p:nvPr/>
        </p:nvSpPr>
        <p:spPr>
          <a:xfrm>
            <a:off x="808075" y="1818167"/>
            <a:ext cx="615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1km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518C59-3CB4-4568-8AD4-6D856701B25A}"/>
              </a:ext>
            </a:extLst>
          </p:cNvPr>
          <p:cNvSpPr txBox="1"/>
          <p:nvPr/>
        </p:nvSpPr>
        <p:spPr>
          <a:xfrm>
            <a:off x="6517758" y="3273125"/>
            <a:ext cx="26156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Image started becoming grainy and pixelated at 1km</a:t>
            </a:r>
          </a:p>
        </p:txBody>
      </p:sp>
    </p:spTree>
    <p:extLst>
      <p:ext uri="{BB962C8B-B14F-4D97-AF65-F5344CB8AC3E}">
        <p14:creationId xmlns:p14="http://schemas.microsoft.com/office/powerpoint/2010/main" val="2910842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36CE1-7A34-4C1B-A90B-8E1B5D318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9D336-A7C8-4593-9E29-3B7F342050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09606" cy="3880773"/>
          </a:xfrm>
        </p:spPr>
        <p:txBody>
          <a:bodyPr/>
          <a:lstStyle/>
          <a:p>
            <a:r>
              <a:rPr lang="en-US" dirty="0"/>
              <a:t>Interference with other Wi-Fi frequencies especially ESP32 Wi-Fi</a:t>
            </a:r>
          </a:p>
          <a:p>
            <a:pPr marL="0" indent="0">
              <a:buNone/>
            </a:pPr>
            <a:r>
              <a:rPr lang="en-US" dirty="0"/>
              <a:t>	Solution: Operate FPV on a 	different frequency</a:t>
            </a:r>
          </a:p>
          <a:p>
            <a:r>
              <a:rPr lang="en-US" dirty="0"/>
              <a:t>Directivity</a:t>
            </a:r>
          </a:p>
          <a:p>
            <a:pPr marL="0" indent="0">
              <a:buNone/>
            </a:pPr>
            <a:r>
              <a:rPr lang="en-US" dirty="0"/>
              <a:t>	At 300m we noticed that when 	the antennas are pointed 	towards each other 	the 	video signal is degraded 	compared to when they are 	held upright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D840F7-8372-4A81-BE76-1CE0E4D1B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708" y="1578327"/>
            <a:ext cx="4686774" cy="21039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357019-BF8B-465F-AE0A-B2C9B137DB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708" y="4013017"/>
            <a:ext cx="4686774" cy="240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623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6E4E9-F40A-443C-BF37-C2C36CE1C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DB4FA-9530-44C8-BC88-8B85ADD77B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Power usage</a:t>
            </a:r>
          </a:p>
          <a:p>
            <a:pPr marL="0" indent="0">
              <a:buNone/>
            </a:pPr>
            <a:r>
              <a:rPr lang="en-US" dirty="0"/>
              <a:t>	FPV transmitter uses 9-12 Volts. We intend to add a more powerful battery</a:t>
            </a:r>
          </a:p>
          <a:p>
            <a:r>
              <a:rPr lang="en-US" dirty="0"/>
              <a:t>Storage – Tweak the LCD-TFT receiver to include flight video storage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51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5935F-AED0-4624-AA15-DB80E97DE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[#2] Research on ground station </a:t>
            </a:r>
            <a:br>
              <a:rPr lang="en-US" dirty="0"/>
            </a:br>
            <a:r>
              <a:rPr lang="en-US" dirty="0"/>
              <a:t>1. Flight Data Recorder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10015-2502-4FBC-AE8F-A6FE75BA39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Aim: Receive data from esp32 to Raspberry Pi Serial monitor</a:t>
            </a:r>
          </a:p>
          <a:p>
            <a:r>
              <a:rPr lang="en-US" dirty="0"/>
              <a:t>We were able to fetch data received from ESP32 to Raspberry pi via the serial monitor and store in a csv file with python</a:t>
            </a:r>
          </a:p>
          <a:p>
            <a:r>
              <a:rPr lang="en-US" dirty="0"/>
              <a:t>Advantage: Graphing, Storage and analysis for future optimization</a:t>
            </a:r>
          </a:p>
        </p:txBody>
      </p:sp>
    </p:spTree>
    <p:extLst>
      <p:ext uri="{BB962C8B-B14F-4D97-AF65-F5344CB8AC3E}">
        <p14:creationId xmlns:p14="http://schemas.microsoft.com/office/powerpoint/2010/main" val="875496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F9D3A-50BC-4E08-8128-F7FBBFA72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 this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B9EAE-7777-4D89-9F25-61707CA68F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[#23] Avionics bay design</a:t>
            </a:r>
          </a:p>
          <a:p>
            <a:r>
              <a:rPr lang="en-US" dirty="0"/>
              <a:t>[#1] Wi-Fi Antenna design for range extension</a:t>
            </a:r>
          </a:p>
          <a:p>
            <a:r>
              <a:rPr lang="en-US" dirty="0"/>
              <a:t>[#2] Dashboard design</a:t>
            </a:r>
          </a:p>
          <a:p>
            <a:r>
              <a:rPr lang="en-US" dirty="0"/>
              <a:t>[#31] Apogee detection</a:t>
            </a:r>
          </a:p>
          <a:p>
            <a:r>
              <a:rPr lang="en-US" dirty="0"/>
              <a:t>[#26] Improve Kalman filter performance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4168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6E71F-80BB-4422-AC44-5E25444F4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completed this week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85C26-C39D-4391-AC83-A628FDDFF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[#30] Research on camera</a:t>
            </a:r>
          </a:p>
          <a:p>
            <a:pPr marL="0" indent="0">
              <a:buNone/>
            </a:pPr>
            <a:r>
              <a:rPr lang="en-US" dirty="0"/>
              <a:t>	ESP32 CAM test</a:t>
            </a:r>
          </a:p>
          <a:p>
            <a:pPr marL="0" indent="0">
              <a:buNone/>
            </a:pPr>
            <a:r>
              <a:rPr lang="en-US" dirty="0"/>
              <a:t>	FPV Camera test</a:t>
            </a:r>
          </a:p>
          <a:p>
            <a:r>
              <a:rPr lang="en-US" dirty="0"/>
              <a:t>[#1] ESP Wi-Fi data transmission test</a:t>
            </a:r>
          </a:p>
          <a:p>
            <a:r>
              <a:rPr lang="en-US" dirty="0"/>
              <a:t>[#2] Research on ground station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962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40CA7-98B1-464D-BFBB-71FDA610E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on camera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6AA1A-4D96-447E-986C-DF640C813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found an ESP32 CAM module that communicates over WIFI Ip address</a:t>
            </a:r>
          </a:p>
          <a:p>
            <a:r>
              <a:rPr lang="en-US" dirty="0"/>
              <a:t>ESP32 cam uses OV2640 camera module-JPEG compressed image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CE467A-5D3E-4143-A0A8-2AED2CEEA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437" y="3157204"/>
            <a:ext cx="5563708" cy="312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023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6943A-F964-4E19-89B9-C45B2DF7A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ESP32 CAM 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08485-4CD2-4235-A059-E9172B528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  <a:t>The smallest 802.11b/g/n Wi-Fi BT SoC module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  <a:t>Low power 32-bit CPU, can also serve the application processor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  <a:t>Up to 160MHz clock speed, summary computing power up to 600 DMIPS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  <a:t>Built-in 520 KB SRAM, external 4MPSRAM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  <a:t>Supports UART/SPI/I2C/PWM/ADC/DAC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  <a:t>Support OV2640 and OV7670 cameras, built-in flash lamp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  <a:t>Support image Wi-Fi upload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998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0274A-0527-4E46-90AB-517245627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69EAC-FA56-43ED-83BD-8CA504DD1D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conducted tests on video transmission over a range of 15m</a:t>
            </a:r>
          </a:p>
          <a:p>
            <a:r>
              <a:rPr lang="en-US" dirty="0"/>
              <a:t>Video results were received over IP address</a:t>
            </a:r>
          </a:p>
          <a:p>
            <a:r>
              <a:rPr lang="en-US" dirty="0"/>
              <a:t>Constrained by Wi-Fi Strength considering its operating over Wi-Fi</a:t>
            </a:r>
          </a:p>
          <a:p>
            <a:r>
              <a:rPr lang="en-US" dirty="0"/>
              <a:t>Good resolution up to distances of 5m. Beyond 15m, the camera lost its clarity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99A04C-FCF9-4330-AFEE-D5F421D92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827" y="4199861"/>
            <a:ext cx="2977894" cy="23395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5E3985-D25F-4650-9FFD-4F42DA438E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642" y="4199861"/>
            <a:ext cx="3348702" cy="249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830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78DF0-200F-4AC0-B5A9-1FF59B3F0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FPV Camera test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310733-1D37-4A04-BE62-037A7E88F9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Transmitter	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54D4581-5FDA-4DE5-9868-6EC8FC3BC7B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8601" y="2923881"/>
            <a:ext cx="2921172" cy="292688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2D11B0-4894-4565-89E9-50B92447BD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Receiver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EABBE49-CB1A-4375-82B5-B6D28102A9E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241" y="2926738"/>
            <a:ext cx="2926886" cy="2921171"/>
          </a:xfrm>
        </p:spPr>
      </p:pic>
    </p:spTree>
    <p:extLst>
      <p:ext uri="{BB962C8B-B14F-4D97-AF65-F5344CB8AC3E}">
        <p14:creationId xmlns:p14="http://schemas.microsoft.com/office/powerpoint/2010/main" val="1288922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E326F-D7E5-4795-B44B-58E7667A6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E1FAD-4965-4A75-8216-B787F2CE75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Transmitter</a:t>
            </a:r>
          </a:p>
          <a:p>
            <a:pPr marL="0" indent="0">
              <a:buNone/>
            </a:pPr>
            <a:r>
              <a:rPr lang="en-US" dirty="0"/>
              <a:t>Channels - 8</a:t>
            </a:r>
          </a:p>
          <a:p>
            <a:pPr marL="0" indent="0">
              <a:buNone/>
            </a:pPr>
            <a:r>
              <a:rPr lang="en-US" dirty="0"/>
              <a:t>Frequency band - 2.4 – 6.8GHz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75FE83-EBCB-4378-9C93-53849F0D83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Receiver</a:t>
            </a:r>
          </a:p>
          <a:p>
            <a:pPr marL="0" indent="0">
              <a:buNone/>
            </a:pPr>
            <a:r>
              <a:rPr lang="en-US" dirty="0"/>
              <a:t>Channels - 8</a:t>
            </a:r>
          </a:p>
          <a:p>
            <a:pPr marL="0" indent="0">
              <a:buNone/>
            </a:pPr>
            <a:r>
              <a:rPr lang="en-US" dirty="0"/>
              <a:t>Frequency band - 2.4 – 6.8GHz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331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377E1-29F3-4650-80E5-921559CCD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results</a:t>
            </a:r>
            <a:br>
              <a:rPr lang="en-US" dirty="0"/>
            </a:br>
            <a:r>
              <a:rPr lang="en-US" sz="27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Test site: Sajorec, Distance ~1.1km 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B7EF4438-EAFF-4BD6-BE4D-D825EE46D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2517209"/>
            <a:ext cx="3852136" cy="3525887"/>
          </a:xfrm>
        </p:spPr>
      </p:pic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41AD5B29-0418-4631-A8B6-22CEF78745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576" y="2517209"/>
            <a:ext cx="3742659" cy="322710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7514ADF-8B26-40D0-9C42-9B3468F230A7}"/>
              </a:ext>
            </a:extLst>
          </p:cNvPr>
          <p:cNvSpPr txBox="1"/>
          <p:nvPr/>
        </p:nvSpPr>
        <p:spPr>
          <a:xfrm>
            <a:off x="7762649" y="2332543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300m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BFFD9B-6676-442F-80BD-CB1BF53373D5}"/>
              </a:ext>
            </a:extLst>
          </p:cNvPr>
          <p:cNvSpPr txBox="1"/>
          <p:nvPr/>
        </p:nvSpPr>
        <p:spPr>
          <a:xfrm>
            <a:off x="677334" y="2329836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100m</a:t>
            </a:r>
          </a:p>
        </p:txBody>
      </p:sp>
    </p:spTree>
    <p:extLst>
      <p:ext uri="{BB962C8B-B14F-4D97-AF65-F5344CB8AC3E}">
        <p14:creationId xmlns:p14="http://schemas.microsoft.com/office/powerpoint/2010/main" val="3910898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DEE41A-BA1F-4C2E-BABF-728F61147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01" y="1828739"/>
            <a:ext cx="3253562" cy="393410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8F0B846-85FB-4B8E-8059-1CE6A074C706}"/>
              </a:ext>
            </a:extLst>
          </p:cNvPr>
          <p:cNvSpPr txBox="1"/>
          <p:nvPr/>
        </p:nvSpPr>
        <p:spPr>
          <a:xfrm>
            <a:off x="1095153" y="1637414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500m</a:t>
            </a:r>
          </a:p>
        </p:txBody>
      </p:sp>
      <p:pic>
        <p:nvPicPr>
          <p:cNvPr id="11" name="Content Placeholder 4">
            <a:extLst>
              <a:ext uri="{FF2B5EF4-FFF2-40B4-BE49-F238E27FC236}">
                <a16:creationId xmlns:a16="http://schemas.microsoft.com/office/drawing/2014/main" id="{BA7B2168-33B8-4B47-931F-8A25DA1F18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2159" y="2070511"/>
            <a:ext cx="3891122" cy="38551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3920F95-ED80-4380-8C02-752F9E15933D}"/>
              </a:ext>
            </a:extLst>
          </p:cNvPr>
          <p:cNvSpPr txBox="1"/>
          <p:nvPr/>
        </p:nvSpPr>
        <p:spPr>
          <a:xfrm>
            <a:off x="7336465" y="1562986"/>
            <a:ext cx="742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700m</a:t>
            </a:r>
          </a:p>
        </p:txBody>
      </p:sp>
    </p:spTree>
    <p:extLst>
      <p:ext uri="{BB962C8B-B14F-4D97-AF65-F5344CB8AC3E}">
        <p14:creationId xmlns:p14="http://schemas.microsoft.com/office/powerpoint/2010/main" val="6003035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106</TotalTime>
  <Words>404</Words>
  <Application>Microsoft Office PowerPoint</Application>
  <PresentationFormat>Widescreen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Helvetica</vt:lpstr>
      <vt:lpstr>Trebuchet MS</vt:lpstr>
      <vt:lpstr>Wingdings 3</vt:lpstr>
      <vt:lpstr>Facet</vt:lpstr>
      <vt:lpstr>Nakuja Project</vt:lpstr>
      <vt:lpstr>Tasks completed this week </vt:lpstr>
      <vt:lpstr>Research on camera </vt:lpstr>
      <vt:lpstr>ESP32 CAM Specifications</vt:lpstr>
      <vt:lpstr>Test results</vt:lpstr>
      <vt:lpstr>FPV Camera test</vt:lpstr>
      <vt:lpstr>Specs</vt:lpstr>
      <vt:lpstr>Test results Test site: Sajorec, Distance ~1.1km </vt:lpstr>
      <vt:lpstr>PowerPoint Presentation</vt:lpstr>
      <vt:lpstr>PowerPoint Presentation</vt:lpstr>
      <vt:lpstr>Concerns</vt:lpstr>
      <vt:lpstr>Concerns</vt:lpstr>
      <vt:lpstr>[#2] Research on ground station  1. Flight Data Recorder</vt:lpstr>
      <vt:lpstr>Task this week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Nakuja Project</dc:title>
  <dc:creator>USER</dc:creator>
  <cp:lastModifiedBy>USER</cp:lastModifiedBy>
  <cp:revision>15</cp:revision>
  <dcterms:created xsi:type="dcterms:W3CDTF">2022-02-09T06:51:39Z</dcterms:created>
  <dcterms:modified xsi:type="dcterms:W3CDTF">2022-02-09T08:37:57Z</dcterms:modified>
</cp:coreProperties>
</file>

<file path=docProps/thumbnail.jpeg>
</file>